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EF124-5580-4F8D-B200-7F310669CB08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D2E10-5947-43F2-90FB-5A8E283E69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&#1044;&#1057;&#1060;_&#1086;&#1073;&#1097;&#1080;&#1081;\0%20&#1052;&#1077;&#1090;&#1086;&#1076;&#1080;&#1089;&#1090;&#1099;\&#1044;&#1091;&#1089;&#1072;&#1077;&#1074;\&#1043;&#1056;&#1040;&#1060;&#1048;&#1050;%20&#1054;&#1047;\&#1050;&#1054;&#1053;&#1057;&#1055;&#1045;&#1050;&#1058;&#1067;%20&#1040;&#1053;&#1040;&#1051;&#1048;&#1047;&#1067;\&#1055;-&#1050;%2020230126%20&#1061;&#1057;%20&#1055;&#1086;&#1076;&#1089;&#1086;&#1083;&#1085;&#1091;&#1096;&#1082;&#1080;\&#1056;&#1072;&#1073;&#1086;&#1090;&#1072;%20&#1085;&#1072;&#1076;%20&#1087;&#1077;&#1089;&#1085;&#1077;&#1081;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занятия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ДСФ_общий\0 Методисты\Дусаев\ГРАФИК ОЗ\КОНСПЕКТЫ АНАЛИЗЫ\П-К 20230126 ХС Подсолнушки\Тема занят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357298"/>
            <a:ext cx="3214692" cy="428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ДСФ_общий\0 Методисты\Дусаев\ГРАФИК ОЗ\КОНСПЕКТЫ АНАЛИЗЫ\П-К 20230126 ХС Подсолнушки\Дыхательная гимнасти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1" y="1285860"/>
            <a:ext cx="3643338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ДСФ_общий\0 Методисты\Дусаев\ГРАФИК ОЗ\КОНСПЕКТЫ АНАЛИЗЫ\П-К 20230126 ХС Подсолнушки\Дыхательная гимнастик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428736"/>
            <a:ext cx="3786214" cy="5048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Распевание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ДСФ_общий\0 Методисты\Дусаев\ГРАФИК ОЗ\КОНСПЕКТЫ АНАЛИЗЫ\П-К 20230126 ХС Подсолнушки\Распе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00174"/>
            <a:ext cx="5572164" cy="41791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Распевание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ДСФ_общий\0 Методисты\Дусаев\ГРАФИК ОЗ\КОНСПЕКТЫ АНАЛИЗЫ\П-К 20230126 ХС Подсолнушки\Распевание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85926"/>
            <a:ext cx="7574146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над оттенками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6775" y="1604963"/>
            <a:ext cx="7410450" cy="396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над песней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28736"/>
            <a:ext cx="6400800" cy="42100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абота над песней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790712"/>
            <a:ext cx="60960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28736"/>
            <a:ext cx="6400800" cy="42100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ДСФ_общий\0 Методисты\Дусаев\ГРАФИК ОЗ\КОНСПЕКТЫ АНАЛИЗЫ\П-К 20230126 ХС Подсолнушки\Рефлекс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736"/>
            <a:ext cx="6624652" cy="4385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</Words>
  <Application>Microsoft Office PowerPoint</Application>
  <PresentationFormat>Экран (4:3)</PresentationFormat>
  <Paragraphs>8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Тема занятия</vt:lpstr>
      <vt:lpstr>Дыхательная гимнастика</vt:lpstr>
      <vt:lpstr>Дыхательная гимнастика</vt:lpstr>
      <vt:lpstr>Распевание</vt:lpstr>
      <vt:lpstr>Распевание</vt:lpstr>
      <vt:lpstr>Работа над оттенками</vt:lpstr>
      <vt:lpstr>Работа над песней</vt:lpstr>
      <vt:lpstr>Подведение итогов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Invalid</dc:creator>
  <cp:lastModifiedBy>Invalid</cp:lastModifiedBy>
  <cp:revision>4</cp:revision>
  <dcterms:created xsi:type="dcterms:W3CDTF">2023-02-17T06:23:41Z</dcterms:created>
  <dcterms:modified xsi:type="dcterms:W3CDTF">2023-02-17T06:43:19Z</dcterms:modified>
</cp:coreProperties>
</file>